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3"/>
  </p:notesMasterIdLst>
  <p:sldIdLst>
    <p:sldId id="260" r:id="rId2"/>
  </p:sldIdLst>
  <p:sldSz cx="12192000" cy="115554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41"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00CC00"/>
    <a:srgbClr val="E9F1D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0" autoAdjust="0"/>
    <p:restoredTop sz="94660"/>
  </p:normalViewPr>
  <p:slideViewPr>
    <p:cSldViewPr snapToGrid="0">
      <p:cViewPr>
        <p:scale>
          <a:sx n="90" d="100"/>
          <a:sy n="90" d="100"/>
        </p:scale>
        <p:origin x="-60" y="-2676"/>
      </p:cViewPr>
      <p:guideLst>
        <p:guide orient="horz" pos="3641"/>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B183DB-AAB4-49FF-BA19-B0A6CDD61EC7}" type="datetimeFigureOut">
              <a:rPr lang="es-CO" smtClean="0"/>
              <a:t>3/08/2022</a:t>
            </a:fld>
            <a:endParaRPr lang="es-CO"/>
          </a:p>
        </p:txBody>
      </p:sp>
      <p:sp>
        <p:nvSpPr>
          <p:cNvPr id="4" name="Marcador de imagen de diapositiva 3"/>
          <p:cNvSpPr>
            <a:spLocks noGrp="1" noRot="1" noChangeAspect="1"/>
          </p:cNvSpPr>
          <p:nvPr>
            <p:ph type="sldImg" idx="2"/>
          </p:nvPr>
        </p:nvSpPr>
        <p:spPr>
          <a:xfrm>
            <a:off x="1800225" y="1143000"/>
            <a:ext cx="325755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212566-B725-4622-892C-9D198263D36A}" type="slidenum">
              <a:rPr lang="es-CO" smtClean="0"/>
              <a:t>‹Nº›</a:t>
            </a:fld>
            <a:endParaRPr lang="es-CO"/>
          </a:p>
        </p:txBody>
      </p:sp>
    </p:spTree>
    <p:extLst>
      <p:ext uri="{BB962C8B-B14F-4D97-AF65-F5344CB8AC3E}">
        <p14:creationId xmlns:p14="http://schemas.microsoft.com/office/powerpoint/2010/main" val="2124332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920835" y="2269544"/>
            <a:ext cx="10222992" cy="135947"/>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5" y="7216259"/>
            <a:ext cx="10222992" cy="135947"/>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5" y="2501784"/>
            <a:ext cx="10222992" cy="4622165"/>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9646373" y="6920144"/>
            <a:ext cx="1219200" cy="154072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2413230"/>
            <a:ext cx="9966960" cy="5115196"/>
          </a:xfrm>
        </p:spPr>
        <p:txBody>
          <a:bodyPr anchor="ctr">
            <a:noAutofit/>
          </a:bodyPr>
          <a:lstStyle>
            <a:lvl1pPr algn="l">
              <a:lnSpc>
                <a:spcPct val="85000"/>
              </a:lnSpc>
              <a:defRPr sz="8800" b="1" cap="none" baseline="0">
                <a:blipFill dpi="0" rotWithShape="1">
                  <a:blip r:embed="rId4"/>
                  <a:srcRect/>
                  <a:tile tx="6350" ty="-127000" sx="65000" sy="64000" flip="none" algn="tl"/>
                </a:blip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069848" y="7395465"/>
            <a:ext cx="7891272" cy="1802644"/>
          </a:xfrm>
        </p:spPr>
        <p:txBody>
          <a:bodyPr>
            <a:normAutofit/>
          </a:bodyPr>
          <a:lstStyle>
            <a:lvl1pPr marL="0" indent="0" algn="l">
              <a:buNone/>
              <a:defRPr sz="2400" b="1">
                <a:solidFill>
                  <a:schemeClr val="accent2">
                    <a:lumMod val="75000"/>
                  </a:schemeClr>
                </a:solidFill>
              </a:defRPr>
            </a:lvl1pPr>
            <a:lvl2pPr marL="609585" indent="0" algn="ctr">
              <a:buNone/>
              <a:defRPr sz="2400"/>
            </a:lvl2pPr>
            <a:lvl3pPr marL="1219170" indent="0" algn="ctr">
              <a:buNone/>
              <a:defRPr sz="2400"/>
            </a:lvl3pPr>
            <a:lvl4pPr marL="1828754" indent="0" algn="ctr">
              <a:buNone/>
              <a:defRPr sz="2400"/>
            </a:lvl4pPr>
            <a:lvl5pPr marL="2438339" indent="0" algn="ctr">
              <a:buNone/>
              <a:defRPr sz="2400"/>
            </a:lvl5pPr>
            <a:lvl6pPr marL="3047924" indent="0" algn="ctr">
              <a:buNone/>
              <a:defRPr sz="2400"/>
            </a:lvl6pPr>
            <a:lvl7pPr marL="3657509" indent="0" algn="ctr">
              <a:buNone/>
              <a:defRPr sz="2400"/>
            </a:lvl7pPr>
            <a:lvl8pPr marL="4267093" indent="0" algn="ctr">
              <a:buNone/>
              <a:defRPr sz="2400"/>
            </a:lvl8pPr>
            <a:lvl9pPr marL="4876678" indent="0" algn="ctr">
              <a:buNone/>
              <a:defRPr sz="24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1B2E053-CC2E-4F94-B7FD-06CA5980F549}" type="datetimeFigureOut">
              <a:rPr lang="x-none" smtClean="0"/>
              <a:t>8/3/2022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a:xfrm>
            <a:off x="9659041" y="7122628"/>
            <a:ext cx="1193868" cy="1078505"/>
          </a:xfrm>
        </p:spPr>
        <p:txBody>
          <a:bodyPr/>
          <a:lstStyle>
            <a:lvl1pPr>
              <a:defRPr sz="3733" b="1"/>
            </a:lvl1pPr>
          </a:lstStyle>
          <a:p>
            <a:fld id="{4AD2936E-5B3E-4436-B8EA-E693EE457F47}" type="slidenum">
              <a:rPr lang="x-none" smtClean="0"/>
              <a:t>‹Nº›</a:t>
            </a:fld>
            <a:endParaRPr lang="x-none"/>
          </a:p>
        </p:txBody>
      </p:sp>
    </p:spTree>
    <p:extLst>
      <p:ext uri="{BB962C8B-B14F-4D97-AF65-F5344CB8AC3E}">
        <p14:creationId xmlns:p14="http://schemas.microsoft.com/office/powerpoint/2010/main" val="2794565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1B2E053-CC2E-4F94-B7FD-06CA5980F549}" type="datetimeFigureOut">
              <a:rPr lang="x-none" smtClean="0"/>
              <a:t>8/3/2022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AD2936E-5B3E-4436-B8EA-E693EE457F47}" type="slidenum">
              <a:rPr lang="x-none" smtClean="0"/>
              <a:t>‹Nº›</a:t>
            </a:fld>
            <a:endParaRPr lang="x-none"/>
          </a:p>
        </p:txBody>
      </p:sp>
    </p:spTree>
    <p:extLst>
      <p:ext uri="{BB962C8B-B14F-4D97-AF65-F5344CB8AC3E}">
        <p14:creationId xmlns:p14="http://schemas.microsoft.com/office/powerpoint/2010/main" val="3993205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898755"/>
            <a:ext cx="2552700" cy="9501117"/>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066801" y="898755"/>
            <a:ext cx="7505700" cy="950111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1B2E053-CC2E-4F94-B7FD-06CA5980F549}" type="datetimeFigureOut">
              <a:rPr lang="x-none" smtClean="0"/>
              <a:t>8/3/2022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AD2936E-5B3E-4436-B8EA-E693EE457F47}" type="slidenum">
              <a:rPr lang="x-none" smtClean="0"/>
              <a:t>‹Nº›</a:t>
            </a:fld>
            <a:endParaRPr lang="x-none"/>
          </a:p>
        </p:txBody>
      </p:sp>
    </p:spTree>
    <p:extLst>
      <p:ext uri="{BB962C8B-B14F-4D97-AF65-F5344CB8AC3E}">
        <p14:creationId xmlns:p14="http://schemas.microsoft.com/office/powerpoint/2010/main" val="3551448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1B2E053-CC2E-4F94-B7FD-06CA5980F549}" type="datetimeFigureOut">
              <a:rPr lang="x-none" smtClean="0"/>
              <a:t>8/3/2022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AD2936E-5B3E-4436-B8EA-E693EE457F47}" type="slidenum">
              <a:rPr lang="x-none" smtClean="0"/>
              <a:t>‹Nº›</a:t>
            </a:fld>
            <a:endParaRPr lang="x-none"/>
          </a:p>
        </p:txBody>
      </p:sp>
    </p:spTree>
    <p:extLst>
      <p:ext uri="{BB962C8B-B14F-4D97-AF65-F5344CB8AC3E}">
        <p14:creationId xmlns:p14="http://schemas.microsoft.com/office/powerpoint/2010/main" val="3388746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8286584"/>
            <a:ext cx="12192000" cy="3268827"/>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2064567"/>
            <a:ext cx="9281160" cy="5931779"/>
          </a:xfrm>
        </p:spPr>
        <p:txBody>
          <a:bodyPr anchor="ctr">
            <a:normAutofit/>
          </a:bodyPr>
          <a:lstStyle>
            <a:lvl1pPr>
              <a:lnSpc>
                <a:spcPct val="85000"/>
              </a:lnSpc>
              <a:defRPr sz="8800" b="1"/>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165773" y="8458562"/>
            <a:ext cx="9052560" cy="1797509"/>
          </a:xfrm>
        </p:spPr>
        <p:txBody>
          <a:bodyPr anchor="t">
            <a:normAutofit/>
          </a:bodyPr>
          <a:lstStyle>
            <a:lvl1pPr marL="0" indent="0">
              <a:buNone/>
              <a:defRPr sz="2400" b="1">
                <a:solidFill>
                  <a:schemeClr val="accent2">
                    <a:lumMod val="50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a:xfrm>
            <a:off x="8593668" y="10569353"/>
            <a:ext cx="2644309" cy="615219"/>
          </a:xfrm>
        </p:spPr>
        <p:txBody>
          <a:bodyPr/>
          <a:lstStyle/>
          <a:p>
            <a:fld id="{41B2E053-CC2E-4F94-B7FD-06CA5980F549}" type="datetimeFigureOut">
              <a:rPr lang="x-none" smtClean="0"/>
              <a:t>8/3/2022</a:t>
            </a:fld>
            <a:endParaRPr lang="x-none"/>
          </a:p>
        </p:txBody>
      </p:sp>
      <p:sp>
        <p:nvSpPr>
          <p:cNvPr id="5" name="Footer Placeholder 4"/>
          <p:cNvSpPr>
            <a:spLocks noGrp="1"/>
          </p:cNvSpPr>
          <p:nvPr>
            <p:ph type="ftr" sz="quarter" idx="11"/>
          </p:nvPr>
        </p:nvSpPr>
        <p:spPr>
          <a:xfrm>
            <a:off x="2182708" y="10569353"/>
            <a:ext cx="6327648" cy="615219"/>
          </a:xfrm>
        </p:spPr>
        <p:txBody>
          <a:bodyPr/>
          <a:lstStyle/>
          <a:p>
            <a:endParaRPr lang="x-none"/>
          </a:p>
        </p:txBody>
      </p:sp>
      <p:grpSp>
        <p:nvGrpSpPr>
          <p:cNvPr id="8" name="Group 7"/>
          <p:cNvGrpSpPr>
            <a:grpSpLocks noChangeAspect="1"/>
          </p:cNvGrpSpPr>
          <p:nvPr/>
        </p:nvGrpSpPr>
        <p:grpSpPr>
          <a:xfrm>
            <a:off x="845149" y="4095487"/>
            <a:ext cx="1219200" cy="154072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60600" y="4226887"/>
            <a:ext cx="1188299" cy="1213726"/>
          </a:xfrm>
        </p:spPr>
        <p:txBody>
          <a:bodyPr/>
          <a:lstStyle>
            <a:lvl1pPr>
              <a:defRPr sz="3733"/>
            </a:lvl1pPr>
          </a:lstStyle>
          <a:p>
            <a:fld id="{4AD2936E-5B3E-4436-B8EA-E693EE457F47}" type="slidenum">
              <a:rPr lang="x-none" smtClean="0"/>
              <a:t>‹Nº›</a:t>
            </a:fld>
            <a:endParaRPr lang="x-none"/>
          </a:p>
        </p:txBody>
      </p:sp>
    </p:spTree>
    <p:extLst>
      <p:ext uri="{BB962C8B-B14F-4D97-AF65-F5344CB8AC3E}">
        <p14:creationId xmlns:p14="http://schemas.microsoft.com/office/powerpoint/2010/main" val="2681454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914400" y="3697732"/>
            <a:ext cx="4876800" cy="6702140"/>
          </a:xfrm>
        </p:spPr>
        <p:txBody>
          <a:bodyPr/>
          <a:lstStyle>
            <a:lvl1pPr>
              <a:defRPr sz="2667"/>
            </a:lvl1pPr>
            <a:lvl2pPr>
              <a:defRPr sz="2400"/>
            </a:lvl2pPr>
            <a:lvl3pPr>
              <a:defRPr sz="2133"/>
            </a:lvl3pPr>
            <a:lvl4pPr>
              <a:defRPr sz="2133"/>
            </a:lvl4pPr>
            <a:lvl5pPr>
              <a:defRPr sz="2133"/>
            </a:lvl5pPr>
            <a:lvl6pPr>
              <a:defRPr sz="2133"/>
            </a:lvl6pPr>
            <a:lvl7pPr>
              <a:defRPr sz="2133"/>
            </a:lvl7pPr>
            <a:lvl8pPr>
              <a:defRPr sz="2133"/>
            </a:lvl8pPr>
            <a:lvl9pPr>
              <a:defRPr sz="2133"/>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389624" y="3697732"/>
            <a:ext cx="4876800" cy="6702140"/>
          </a:xfrm>
        </p:spPr>
        <p:txBody>
          <a:bodyPr/>
          <a:lstStyle>
            <a:lvl1pPr>
              <a:defRPr sz="2667"/>
            </a:lvl1pPr>
            <a:lvl2pPr>
              <a:defRPr sz="2400"/>
            </a:lvl2pPr>
            <a:lvl3pPr>
              <a:defRPr sz="2133"/>
            </a:lvl3pPr>
            <a:lvl4pPr>
              <a:defRPr sz="2133"/>
            </a:lvl4pPr>
            <a:lvl5pPr>
              <a:defRPr sz="2133"/>
            </a:lvl5pPr>
            <a:lvl6pPr>
              <a:defRPr sz="2133"/>
            </a:lvl6pPr>
            <a:lvl7pPr>
              <a:defRPr sz="2133"/>
            </a:lvl7pPr>
            <a:lvl8pPr>
              <a:defRPr sz="2133"/>
            </a:lvl8pPr>
            <a:lvl9pPr>
              <a:defRPr sz="2133"/>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1B2E053-CC2E-4F94-B7FD-06CA5980F549}" type="datetimeFigureOut">
              <a:rPr lang="x-none" smtClean="0"/>
              <a:t>8/3/2022</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4AD2936E-5B3E-4436-B8EA-E693EE457F47}" type="slidenum">
              <a:rPr lang="x-none" smtClean="0"/>
              <a:t>‹Nº›</a:t>
            </a:fld>
            <a:endParaRPr lang="x-none"/>
          </a:p>
        </p:txBody>
      </p:sp>
    </p:spTree>
    <p:extLst>
      <p:ext uri="{BB962C8B-B14F-4D97-AF65-F5344CB8AC3E}">
        <p14:creationId xmlns:p14="http://schemas.microsoft.com/office/powerpoint/2010/main" val="10005979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14400" y="3451217"/>
            <a:ext cx="4876800" cy="1078505"/>
          </a:xfrm>
        </p:spPr>
        <p:txBody>
          <a:bodyPr anchor="ctr">
            <a:normAutofit/>
          </a:bodyPr>
          <a:lstStyle>
            <a:lvl1pPr marL="0" indent="0">
              <a:buNone/>
              <a:defRPr sz="2667" b="1">
                <a:solidFill>
                  <a:schemeClr val="accent2">
                    <a:lumMod val="75000"/>
                  </a:schemeClr>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s-ES"/>
              <a:t>Haga clic para modificar los estilos de texto del patrón</a:t>
            </a:r>
          </a:p>
        </p:txBody>
      </p:sp>
      <p:sp>
        <p:nvSpPr>
          <p:cNvPr id="4" name="Content Placeholder 3"/>
          <p:cNvSpPr>
            <a:spLocks noGrp="1"/>
          </p:cNvSpPr>
          <p:nvPr>
            <p:ph sz="half" idx="2"/>
          </p:nvPr>
        </p:nvSpPr>
        <p:spPr>
          <a:xfrm>
            <a:off x="914400" y="4622165"/>
            <a:ext cx="4876800" cy="5546598"/>
          </a:xfrm>
        </p:spPr>
        <p:txBody>
          <a:bodyPr/>
          <a:lstStyle>
            <a:lvl1pPr>
              <a:defRPr sz="2667"/>
            </a:lvl1pPr>
            <a:lvl2pPr>
              <a:defRPr sz="2400"/>
            </a:lvl2pPr>
            <a:lvl3pPr>
              <a:defRPr sz="2133"/>
            </a:lvl3pPr>
            <a:lvl4pPr>
              <a:defRPr sz="2133"/>
            </a:lvl4pPr>
            <a:lvl5pPr>
              <a:defRPr sz="2133"/>
            </a:lvl5pPr>
            <a:lvl6pPr>
              <a:defRPr sz="2133"/>
            </a:lvl6pPr>
            <a:lvl7pPr>
              <a:defRPr sz="2133"/>
            </a:lvl7pPr>
            <a:lvl8pPr>
              <a:defRPr sz="2133"/>
            </a:lvl8pPr>
            <a:lvl9pPr>
              <a:defRPr sz="2133"/>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427724" y="3451217"/>
            <a:ext cx="4876800" cy="1078505"/>
          </a:xfrm>
        </p:spPr>
        <p:txBody>
          <a:bodyPr anchor="ctr">
            <a:normAutofit/>
          </a:bodyPr>
          <a:lstStyle>
            <a:lvl1pPr marL="0" indent="0">
              <a:buNone/>
              <a:defRPr sz="2667" b="1">
                <a:solidFill>
                  <a:schemeClr val="accent2">
                    <a:lumMod val="75000"/>
                  </a:schemeClr>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s-ES"/>
              <a:t>Haga clic para modificar los estilos de texto del patrón</a:t>
            </a:r>
          </a:p>
        </p:txBody>
      </p:sp>
      <p:sp>
        <p:nvSpPr>
          <p:cNvPr id="6" name="Content Placeholder 5"/>
          <p:cNvSpPr>
            <a:spLocks noGrp="1"/>
          </p:cNvSpPr>
          <p:nvPr>
            <p:ph sz="quarter" idx="4"/>
          </p:nvPr>
        </p:nvSpPr>
        <p:spPr>
          <a:xfrm>
            <a:off x="6427724" y="4622165"/>
            <a:ext cx="4876800" cy="5546598"/>
          </a:xfrm>
        </p:spPr>
        <p:txBody>
          <a:bodyPr/>
          <a:lstStyle>
            <a:lvl1pPr>
              <a:defRPr sz="2667"/>
            </a:lvl1pPr>
            <a:lvl2pPr>
              <a:defRPr sz="2400"/>
            </a:lvl2pPr>
            <a:lvl3pPr>
              <a:defRPr sz="2133"/>
            </a:lvl3pPr>
            <a:lvl4pPr>
              <a:defRPr sz="2133"/>
            </a:lvl4pPr>
            <a:lvl5pPr>
              <a:defRPr sz="2133"/>
            </a:lvl5pPr>
            <a:lvl6pPr>
              <a:defRPr sz="2133"/>
            </a:lvl6pPr>
            <a:lvl7pPr>
              <a:defRPr sz="2133"/>
            </a:lvl7pPr>
            <a:lvl8pPr>
              <a:defRPr sz="2133"/>
            </a:lvl8pPr>
            <a:lvl9pPr>
              <a:defRPr sz="2133"/>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1B2E053-CC2E-4F94-B7FD-06CA5980F549}" type="datetimeFigureOut">
              <a:rPr lang="x-none" smtClean="0"/>
              <a:t>8/3/2022</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4AD2936E-5B3E-4436-B8EA-E693EE457F47}" type="slidenum">
              <a:rPr lang="x-none" smtClean="0"/>
              <a:t>‹Nº›</a:t>
            </a:fld>
            <a:endParaRPr lang="x-none"/>
          </a:p>
        </p:txBody>
      </p:sp>
    </p:spTree>
    <p:extLst>
      <p:ext uri="{BB962C8B-B14F-4D97-AF65-F5344CB8AC3E}">
        <p14:creationId xmlns:p14="http://schemas.microsoft.com/office/powerpoint/2010/main" val="1816830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1B2E053-CC2E-4F94-B7FD-06CA5980F549}" type="datetimeFigureOut">
              <a:rPr lang="x-none" smtClean="0"/>
              <a:t>8/3/2022</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4AD2936E-5B3E-4436-B8EA-E693EE457F47}" type="slidenum">
              <a:rPr lang="x-none" smtClean="0"/>
              <a:t>‹Nº›</a:t>
            </a:fld>
            <a:endParaRPr lang="x-none"/>
          </a:p>
        </p:txBody>
      </p:sp>
    </p:spTree>
    <p:extLst>
      <p:ext uri="{BB962C8B-B14F-4D97-AF65-F5344CB8AC3E}">
        <p14:creationId xmlns:p14="http://schemas.microsoft.com/office/powerpoint/2010/main" val="1429883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B2E053-CC2E-4F94-B7FD-06CA5980F549}" type="datetimeFigureOut">
              <a:rPr lang="x-none" smtClean="0"/>
              <a:t>8/3/2022</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4AD2936E-5B3E-4436-B8EA-E693EE457F47}" type="slidenum">
              <a:rPr lang="x-none" smtClean="0"/>
              <a:t>‹Nº›</a:t>
            </a:fld>
            <a:endParaRPr lang="x-none"/>
          </a:p>
        </p:txBody>
      </p:sp>
    </p:spTree>
    <p:extLst>
      <p:ext uri="{BB962C8B-B14F-4D97-AF65-F5344CB8AC3E}">
        <p14:creationId xmlns:p14="http://schemas.microsoft.com/office/powerpoint/2010/main" val="842417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8303741" y="3"/>
            <a:ext cx="3888259" cy="11555411"/>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1155541"/>
            <a:ext cx="3200400" cy="2927371"/>
          </a:xfrm>
        </p:spPr>
        <p:txBody>
          <a:bodyPr anchor="b">
            <a:normAutofit/>
          </a:bodyPr>
          <a:lstStyle>
            <a:lvl1pPr>
              <a:defRPr sz="3733" b="1"/>
            </a:lvl1pPr>
          </a:lstStyle>
          <a:p>
            <a:r>
              <a:rPr lang="es-ES"/>
              <a:t>Haga clic para modificar el estilo de título del patrón</a:t>
            </a:r>
            <a:endParaRPr lang="en-US" dirty="0"/>
          </a:p>
        </p:txBody>
      </p:sp>
      <p:sp>
        <p:nvSpPr>
          <p:cNvPr id="3" name="Content Placeholder 2"/>
          <p:cNvSpPr>
            <a:spLocks noGrp="1"/>
          </p:cNvSpPr>
          <p:nvPr>
            <p:ph idx="1"/>
          </p:nvPr>
        </p:nvSpPr>
        <p:spPr>
          <a:xfrm>
            <a:off x="838200" y="1155541"/>
            <a:ext cx="6711696" cy="8458562"/>
          </a:xfrm>
        </p:spPr>
        <p:txBody>
          <a:bodyPr/>
          <a:lstStyle>
            <a:lvl1pPr>
              <a:defRPr sz="2667"/>
            </a:lvl1pPr>
            <a:lvl2pPr>
              <a:defRPr sz="2400"/>
            </a:lvl2pPr>
            <a:lvl3pPr>
              <a:defRPr sz="2133"/>
            </a:lvl3pPr>
            <a:lvl4pPr>
              <a:defRPr sz="2133"/>
            </a:lvl4pPr>
            <a:lvl5pPr>
              <a:defRPr sz="2133"/>
            </a:lvl5pPr>
            <a:lvl6pPr>
              <a:defRPr sz="2133"/>
            </a:lvl6pPr>
            <a:lvl7pPr>
              <a:defRPr sz="2133"/>
            </a:lvl7pPr>
            <a:lvl8pPr>
              <a:defRPr sz="2133"/>
            </a:lvl8pPr>
            <a:lvl9pPr>
              <a:defRPr sz="2133"/>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549640" y="4082913"/>
            <a:ext cx="3200400" cy="5546598"/>
          </a:xfrm>
        </p:spPr>
        <p:txBody>
          <a:bodyPr>
            <a:normAutofit/>
          </a:bodyPr>
          <a:lstStyle>
            <a:lvl1pPr marL="0" indent="0">
              <a:lnSpc>
                <a:spcPct val="100000"/>
              </a:lnSpc>
              <a:spcBef>
                <a:spcPts val="1333"/>
              </a:spcBef>
              <a:buNone/>
              <a:defRPr sz="1800">
                <a:solidFill>
                  <a:schemeClr val="accent2">
                    <a:lumMod val="50000"/>
                  </a:schemeClr>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1B2E053-CC2E-4F94-B7FD-06CA5980F549}" type="datetimeFigureOut">
              <a:rPr lang="x-none" smtClean="0"/>
              <a:t>8/3/2022</a:t>
            </a:fld>
            <a:endParaRPr lang="x-none"/>
          </a:p>
        </p:txBody>
      </p:sp>
      <p:sp>
        <p:nvSpPr>
          <p:cNvPr id="6" name="Footer Placeholder 5"/>
          <p:cNvSpPr>
            <a:spLocks noGrp="1"/>
          </p:cNvSpPr>
          <p:nvPr>
            <p:ph type="ftr" sz="quarter" idx="11"/>
          </p:nvPr>
        </p:nvSpPr>
        <p:spPr/>
        <p:txBody>
          <a:bodyPr/>
          <a:lstStyle/>
          <a:p>
            <a:endParaRPr lang="x-none"/>
          </a:p>
        </p:txBody>
      </p:sp>
      <p:grpSp>
        <p:nvGrpSpPr>
          <p:cNvPr id="12" name="Group 11"/>
          <p:cNvGrpSpPr/>
          <p:nvPr/>
        </p:nvGrpSpPr>
        <p:grpSpPr>
          <a:xfrm>
            <a:off x="11363552" y="10539821"/>
            <a:ext cx="524256" cy="662510"/>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7" name="Slide Number Placeholder 6"/>
          <p:cNvSpPr>
            <a:spLocks noGrp="1"/>
          </p:cNvSpPr>
          <p:nvPr>
            <p:ph type="sldNum" sz="quarter" idx="12"/>
          </p:nvPr>
        </p:nvSpPr>
        <p:spPr/>
        <p:txBody>
          <a:bodyPr/>
          <a:lstStyle/>
          <a:p>
            <a:fld id="{4AD2936E-5B3E-4436-B8EA-E693EE457F47}" type="slidenum">
              <a:rPr lang="x-none" smtClean="0"/>
              <a:t>‹Nº›</a:t>
            </a:fld>
            <a:endParaRPr lang="x-none"/>
          </a:p>
        </p:txBody>
      </p:sp>
    </p:spTree>
    <p:extLst>
      <p:ext uri="{BB962C8B-B14F-4D97-AF65-F5344CB8AC3E}">
        <p14:creationId xmlns:p14="http://schemas.microsoft.com/office/powerpoint/2010/main" val="38042786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Rectangle 10"/>
          <p:cNvSpPr/>
          <p:nvPr/>
        </p:nvSpPr>
        <p:spPr>
          <a:xfrm>
            <a:off x="8303741" y="3"/>
            <a:ext cx="3888259" cy="11555411"/>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1155541"/>
            <a:ext cx="3200400" cy="2927371"/>
          </a:xfrm>
        </p:spPr>
        <p:txBody>
          <a:bodyPr anchor="b">
            <a:normAutofit/>
          </a:bodyPr>
          <a:lstStyle>
            <a:lvl1pPr>
              <a:defRPr sz="3733" b="1"/>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 y="0"/>
            <a:ext cx="8303740" cy="11555413"/>
          </a:xfrm>
          <a:solidFill>
            <a:schemeClr val="tx2">
              <a:lumMod val="20000"/>
              <a:lumOff val="80000"/>
            </a:schemeClr>
          </a:solidFill>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549640" y="4082913"/>
            <a:ext cx="3200400" cy="5546598"/>
          </a:xfrm>
        </p:spPr>
        <p:txBody>
          <a:bodyPr>
            <a:normAutofit/>
          </a:bodyPr>
          <a:lstStyle>
            <a:lvl1pPr marL="0" indent="0">
              <a:lnSpc>
                <a:spcPct val="100000"/>
              </a:lnSpc>
              <a:spcBef>
                <a:spcPts val="1333"/>
              </a:spcBef>
              <a:buNone/>
              <a:defRPr sz="1800">
                <a:solidFill>
                  <a:schemeClr val="accent2">
                    <a:lumMod val="50000"/>
                  </a:schemeClr>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lvl1pPr>
              <a:defRPr>
                <a:solidFill>
                  <a:schemeClr val="accent2">
                    <a:lumMod val="50000"/>
                  </a:schemeClr>
                </a:solidFill>
              </a:defRPr>
            </a:lvl1pPr>
          </a:lstStyle>
          <a:p>
            <a:fld id="{41B2E053-CC2E-4F94-B7FD-06CA5980F549}" type="datetimeFigureOut">
              <a:rPr lang="x-none" smtClean="0"/>
              <a:t>8/3/2022</a:t>
            </a:fld>
            <a:endParaRPr lang="x-none"/>
          </a:p>
        </p:txBody>
      </p:sp>
      <p:grpSp>
        <p:nvGrpSpPr>
          <p:cNvPr id="12" name="Group 11"/>
          <p:cNvGrpSpPr/>
          <p:nvPr/>
        </p:nvGrpSpPr>
        <p:grpSpPr>
          <a:xfrm>
            <a:off x="11363552" y="10539821"/>
            <a:ext cx="524256" cy="662510"/>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7" name="Slide Number Placeholder 6"/>
          <p:cNvSpPr>
            <a:spLocks noGrp="1"/>
          </p:cNvSpPr>
          <p:nvPr>
            <p:ph type="sldNum" sz="quarter" idx="12"/>
          </p:nvPr>
        </p:nvSpPr>
        <p:spPr/>
        <p:txBody>
          <a:bodyPr/>
          <a:lstStyle/>
          <a:p>
            <a:fld id="{4AD2936E-5B3E-4436-B8EA-E693EE457F47}" type="slidenum">
              <a:rPr lang="x-none" smtClean="0"/>
              <a:t>‹Nº›</a:t>
            </a:fld>
            <a:endParaRPr lang="x-none"/>
          </a:p>
        </p:txBody>
      </p:sp>
    </p:spTree>
    <p:extLst>
      <p:ext uri="{BB962C8B-B14F-4D97-AF65-F5344CB8AC3E}">
        <p14:creationId xmlns:p14="http://schemas.microsoft.com/office/powerpoint/2010/main" val="2369989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11363552" y="10539821"/>
            <a:ext cx="524256" cy="662510"/>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2">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914400" y="816583"/>
            <a:ext cx="10363200" cy="2711670"/>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14400" y="3574475"/>
            <a:ext cx="10363200" cy="6825397"/>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989824" y="10569353"/>
            <a:ext cx="3273552" cy="615219"/>
          </a:xfrm>
          <a:prstGeom prst="rect">
            <a:avLst/>
          </a:prstGeom>
        </p:spPr>
        <p:txBody>
          <a:bodyPr vert="horz" lIns="91440" tIns="45720" rIns="91440" bIns="45720" rtlCol="0" anchor="ctr"/>
          <a:lstStyle>
            <a:lvl1pPr algn="r">
              <a:defRPr sz="1333">
                <a:solidFill>
                  <a:schemeClr val="accent2">
                    <a:lumMod val="50000"/>
                  </a:schemeClr>
                </a:solidFill>
              </a:defRPr>
            </a:lvl1pPr>
          </a:lstStyle>
          <a:p>
            <a:fld id="{41B2E053-CC2E-4F94-B7FD-06CA5980F549}" type="datetimeFigureOut">
              <a:rPr lang="x-none" smtClean="0"/>
              <a:t>8/3/2022</a:t>
            </a:fld>
            <a:endParaRPr lang="x-none"/>
          </a:p>
        </p:txBody>
      </p:sp>
      <p:sp>
        <p:nvSpPr>
          <p:cNvPr id="5" name="Footer Placeholder 4"/>
          <p:cNvSpPr>
            <a:spLocks noGrp="1"/>
          </p:cNvSpPr>
          <p:nvPr>
            <p:ph type="ftr" sz="quarter" idx="3"/>
          </p:nvPr>
        </p:nvSpPr>
        <p:spPr>
          <a:xfrm>
            <a:off x="914400" y="10569353"/>
            <a:ext cx="6327648" cy="615219"/>
          </a:xfrm>
          <a:prstGeom prst="rect">
            <a:avLst/>
          </a:prstGeom>
        </p:spPr>
        <p:txBody>
          <a:bodyPr vert="horz" lIns="91440" tIns="45720" rIns="91440" bIns="45720" rtlCol="0" anchor="ctr"/>
          <a:lstStyle>
            <a:lvl1pPr algn="l">
              <a:defRPr sz="1333">
                <a:solidFill>
                  <a:schemeClr val="accent2">
                    <a:lumMod val="50000"/>
                  </a:schemeClr>
                </a:solidFill>
              </a:defRPr>
            </a:lvl1pPr>
          </a:lstStyle>
          <a:p>
            <a:endParaRPr lang="x-none"/>
          </a:p>
        </p:txBody>
      </p:sp>
      <p:sp>
        <p:nvSpPr>
          <p:cNvPr id="6" name="Slide Number Placeholder 5"/>
          <p:cNvSpPr>
            <a:spLocks noGrp="1"/>
          </p:cNvSpPr>
          <p:nvPr>
            <p:ph type="sldNum" sz="quarter" idx="4"/>
          </p:nvPr>
        </p:nvSpPr>
        <p:spPr>
          <a:xfrm>
            <a:off x="11311128" y="10569353"/>
            <a:ext cx="640080" cy="615219"/>
          </a:xfrm>
          <a:prstGeom prst="rect">
            <a:avLst/>
          </a:prstGeom>
        </p:spPr>
        <p:txBody>
          <a:bodyPr vert="horz" lIns="91440" tIns="45720" rIns="91440" bIns="45720" rtlCol="0" anchor="ctr"/>
          <a:lstStyle>
            <a:lvl1pPr algn="ctr">
              <a:defRPr sz="1467" b="1" spc="-93" baseline="0">
                <a:solidFill>
                  <a:srgbClr val="FFFFFF"/>
                </a:solidFill>
                <a:latin typeface="+mj-lt"/>
              </a:defRPr>
            </a:lvl1pPr>
          </a:lstStyle>
          <a:p>
            <a:fld id="{4AD2936E-5B3E-4436-B8EA-E693EE457F47}" type="slidenum">
              <a:rPr lang="x-none" smtClean="0"/>
              <a:t>‹Nº›</a:t>
            </a:fld>
            <a:endParaRPr lang="x-none"/>
          </a:p>
        </p:txBody>
      </p:sp>
      <p:pic>
        <p:nvPicPr>
          <p:cNvPr id="10" name="Google Shape;272;p50">
            <a:extLst>
              <a:ext uri="{FF2B5EF4-FFF2-40B4-BE49-F238E27FC236}">
                <a16:creationId xmlns:a16="http://schemas.microsoft.com/office/drawing/2014/main" id="{71DD233B-67FD-C3D2-8744-49CBE331960D}"/>
              </a:ext>
            </a:extLst>
          </p:cNvPr>
          <p:cNvPicPr preferRelativeResize="0"/>
          <p:nvPr userDrawn="1"/>
        </p:nvPicPr>
        <p:blipFill rotWithShape="1">
          <a:blip r:embed="rId15" cstate="screen">
            <a:alphaModFix/>
            <a:extLst>
              <a:ext uri="{28A0092B-C50C-407E-A947-70E740481C1C}">
                <a14:useLocalDpi xmlns:a14="http://schemas.microsoft.com/office/drawing/2010/main"/>
              </a:ext>
            </a:extLst>
          </a:blip>
          <a:srcRect t="1346"/>
          <a:stretch/>
        </p:blipFill>
        <p:spPr>
          <a:xfrm>
            <a:off x="-31806" y="-98942"/>
            <a:ext cx="12223806" cy="11654358"/>
          </a:xfrm>
          <a:prstGeom prst="rect">
            <a:avLst/>
          </a:prstGeom>
          <a:noFill/>
          <a:ln>
            <a:noFill/>
          </a:ln>
        </p:spPr>
      </p:pic>
    </p:spTree>
    <p:extLst>
      <p:ext uri="{BB962C8B-B14F-4D97-AF65-F5344CB8AC3E}">
        <p14:creationId xmlns:p14="http://schemas.microsoft.com/office/powerpoint/2010/main" val="4251851349"/>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defTabSz="1219170" rtl="0" eaLnBrk="1" latinLnBrk="0" hangingPunct="1">
        <a:lnSpc>
          <a:spcPct val="90000"/>
        </a:lnSpc>
        <a:spcBef>
          <a:spcPct val="0"/>
        </a:spcBef>
        <a:buNone/>
        <a:defRPr sz="5600" b="1" kern="1200" cap="none" baseline="0">
          <a:blipFill>
            <a:blip r:embed="rId16">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243834" indent="-243834" algn="l" defTabSz="1219170" rtl="0" eaLnBrk="1" latinLnBrk="0" hangingPunct="1">
        <a:lnSpc>
          <a:spcPct val="90000"/>
        </a:lnSpc>
        <a:spcBef>
          <a:spcPts val="1600"/>
        </a:spcBef>
        <a:buClr>
          <a:schemeClr val="accent2"/>
        </a:buClr>
        <a:buSzPct val="85000"/>
        <a:buFont typeface="Wingdings" pitchFamily="2" charset="2"/>
        <a:buChar char="§"/>
        <a:defRPr sz="2667" kern="1200">
          <a:solidFill>
            <a:schemeClr val="tx1"/>
          </a:solidFill>
          <a:latin typeface="+mn-lt"/>
          <a:ea typeface="+mn-ea"/>
          <a:cs typeface="+mn-cs"/>
        </a:defRPr>
      </a:lvl1pPr>
      <a:lvl2pPr marL="609585" indent="-243834" algn="l" defTabSz="1219170" rtl="0" eaLnBrk="1" latinLnBrk="0" hangingPunct="1">
        <a:lnSpc>
          <a:spcPct val="90000"/>
        </a:lnSpc>
        <a:spcBef>
          <a:spcPts val="533"/>
        </a:spcBef>
        <a:spcAft>
          <a:spcPts val="267"/>
        </a:spcAft>
        <a:buClr>
          <a:schemeClr val="accent2"/>
        </a:buClr>
        <a:buSzPct val="85000"/>
        <a:buFont typeface="Wingdings" pitchFamily="2" charset="2"/>
        <a:buChar char="§"/>
        <a:defRPr sz="2400" kern="1200">
          <a:solidFill>
            <a:schemeClr val="tx1"/>
          </a:solidFill>
          <a:latin typeface="+mn-lt"/>
          <a:ea typeface="+mn-ea"/>
          <a:cs typeface="+mn-cs"/>
        </a:defRPr>
      </a:lvl2pPr>
      <a:lvl3pPr marL="975336" indent="-243834" algn="l" defTabSz="1219170" rtl="0" eaLnBrk="1" latinLnBrk="0" hangingPunct="1">
        <a:lnSpc>
          <a:spcPct val="90000"/>
        </a:lnSpc>
        <a:spcBef>
          <a:spcPts val="533"/>
        </a:spcBef>
        <a:spcAft>
          <a:spcPts val="267"/>
        </a:spcAft>
        <a:buClr>
          <a:schemeClr val="accent2"/>
        </a:buClr>
        <a:buSzPct val="85000"/>
        <a:buFont typeface="Wingdings" pitchFamily="2" charset="2"/>
        <a:buChar char="§"/>
        <a:defRPr sz="2133" kern="1200">
          <a:solidFill>
            <a:schemeClr val="tx1"/>
          </a:solidFill>
          <a:latin typeface="+mn-lt"/>
          <a:ea typeface="+mn-ea"/>
          <a:cs typeface="+mn-cs"/>
        </a:defRPr>
      </a:lvl3pPr>
      <a:lvl4pPr marL="1341086" indent="-243834" algn="l" defTabSz="1219170" rtl="0" eaLnBrk="1" latinLnBrk="0" hangingPunct="1">
        <a:lnSpc>
          <a:spcPct val="90000"/>
        </a:lnSpc>
        <a:spcBef>
          <a:spcPts val="533"/>
        </a:spcBef>
        <a:spcAft>
          <a:spcPts val="267"/>
        </a:spcAft>
        <a:buClr>
          <a:schemeClr val="accent2"/>
        </a:buClr>
        <a:buSzPct val="85000"/>
        <a:buFont typeface="Wingdings" pitchFamily="2" charset="2"/>
        <a:buChar char="§"/>
        <a:defRPr sz="2133" kern="1200">
          <a:solidFill>
            <a:schemeClr val="tx1"/>
          </a:solidFill>
          <a:latin typeface="+mn-lt"/>
          <a:ea typeface="+mn-ea"/>
          <a:cs typeface="+mn-cs"/>
        </a:defRPr>
      </a:lvl4pPr>
      <a:lvl5pPr marL="1706837" indent="-243834" algn="l" defTabSz="1219170" rtl="0" eaLnBrk="1" latinLnBrk="0" hangingPunct="1">
        <a:lnSpc>
          <a:spcPct val="90000"/>
        </a:lnSpc>
        <a:spcBef>
          <a:spcPts val="533"/>
        </a:spcBef>
        <a:spcAft>
          <a:spcPts val="267"/>
        </a:spcAft>
        <a:buClr>
          <a:schemeClr val="accent2"/>
        </a:buClr>
        <a:buSzPct val="85000"/>
        <a:buFont typeface="Wingdings" pitchFamily="2" charset="2"/>
        <a:buChar char="§"/>
        <a:defRPr sz="2133" kern="1200">
          <a:solidFill>
            <a:schemeClr val="tx1"/>
          </a:solidFill>
          <a:latin typeface="+mn-lt"/>
          <a:ea typeface="+mn-ea"/>
          <a:cs typeface="+mn-cs"/>
        </a:defRPr>
      </a:lvl5pPr>
      <a:lvl6pPr marL="2133280" indent="-304792" algn="l" defTabSz="1219170" rtl="0" eaLnBrk="1" latinLnBrk="0" hangingPunct="1">
        <a:lnSpc>
          <a:spcPct val="90000"/>
        </a:lnSpc>
        <a:spcBef>
          <a:spcPts val="533"/>
        </a:spcBef>
        <a:spcAft>
          <a:spcPts val="267"/>
        </a:spcAft>
        <a:buClr>
          <a:schemeClr val="accent2"/>
        </a:buClr>
        <a:buSzPct val="85000"/>
        <a:buFont typeface="Wingdings" pitchFamily="2" charset="2"/>
        <a:buChar char="§"/>
        <a:defRPr sz="2133" kern="1200">
          <a:solidFill>
            <a:schemeClr val="tx1"/>
          </a:solidFill>
          <a:latin typeface="+mn-lt"/>
          <a:ea typeface="+mn-ea"/>
          <a:cs typeface="+mn-cs"/>
        </a:defRPr>
      </a:lvl6pPr>
      <a:lvl7pPr marL="2533270" indent="-304792" algn="l" defTabSz="1219170" rtl="0" eaLnBrk="1" latinLnBrk="0" hangingPunct="1">
        <a:lnSpc>
          <a:spcPct val="90000"/>
        </a:lnSpc>
        <a:spcBef>
          <a:spcPts val="533"/>
        </a:spcBef>
        <a:spcAft>
          <a:spcPts val="267"/>
        </a:spcAft>
        <a:buClr>
          <a:schemeClr val="accent2"/>
        </a:buClr>
        <a:buSzPct val="85000"/>
        <a:buFont typeface="Wingdings" pitchFamily="2" charset="2"/>
        <a:buChar char="§"/>
        <a:defRPr sz="2133" kern="1200">
          <a:solidFill>
            <a:schemeClr val="tx1"/>
          </a:solidFill>
          <a:latin typeface="+mn-lt"/>
          <a:ea typeface="+mn-ea"/>
          <a:cs typeface="+mn-cs"/>
        </a:defRPr>
      </a:lvl7pPr>
      <a:lvl8pPr marL="2933260" indent="-304792" algn="l" defTabSz="1219170" rtl="0" eaLnBrk="1" latinLnBrk="0" hangingPunct="1">
        <a:lnSpc>
          <a:spcPct val="90000"/>
        </a:lnSpc>
        <a:spcBef>
          <a:spcPts val="533"/>
        </a:spcBef>
        <a:spcAft>
          <a:spcPts val="267"/>
        </a:spcAft>
        <a:buClr>
          <a:schemeClr val="accent2"/>
        </a:buClr>
        <a:buSzPct val="85000"/>
        <a:buFont typeface="Wingdings" pitchFamily="2" charset="2"/>
        <a:buChar char="§"/>
        <a:defRPr sz="2133" kern="1200">
          <a:solidFill>
            <a:schemeClr val="tx1"/>
          </a:solidFill>
          <a:latin typeface="+mn-lt"/>
          <a:ea typeface="+mn-ea"/>
          <a:cs typeface="+mn-cs"/>
        </a:defRPr>
      </a:lvl8pPr>
      <a:lvl9pPr marL="3333250" indent="-304792" algn="l" defTabSz="1219170" rtl="0" eaLnBrk="1" latinLnBrk="0" hangingPunct="1">
        <a:lnSpc>
          <a:spcPct val="90000"/>
        </a:lnSpc>
        <a:spcBef>
          <a:spcPts val="533"/>
        </a:spcBef>
        <a:spcAft>
          <a:spcPts val="267"/>
        </a:spcAft>
        <a:buClr>
          <a:schemeClr val="accent2"/>
        </a:buClr>
        <a:buSzPct val="85000"/>
        <a:buFont typeface="Wingdings" pitchFamily="2" charset="2"/>
        <a:buChar char="§"/>
        <a:defRPr sz="2133"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9CC00"/>
        </a:solid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FEC8AAA4-44C2-FD7E-C305-B0ED2FF6C7D8}"/>
              </a:ext>
            </a:extLst>
          </p:cNvPr>
          <p:cNvSpPr/>
          <p:nvPr/>
        </p:nvSpPr>
        <p:spPr>
          <a:xfrm>
            <a:off x="0" y="-130041"/>
            <a:ext cx="12192000" cy="1168374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 name="Título 1"/>
          <p:cNvSpPr>
            <a:spLocks noGrp="1"/>
          </p:cNvSpPr>
          <p:nvPr>
            <p:ph type="title"/>
          </p:nvPr>
        </p:nvSpPr>
        <p:spPr>
          <a:xfrm>
            <a:off x="3803650" y="752143"/>
            <a:ext cx="7957080" cy="760623"/>
          </a:xfrm>
        </p:spPr>
        <p:txBody>
          <a:bodyPr>
            <a:normAutofit/>
          </a:bodyPr>
          <a:lstStyle/>
          <a:p>
            <a:pPr algn="ctr"/>
            <a:r>
              <a:rPr lang="es-MX" sz="2400" dirty="0">
                <a:solidFill>
                  <a:schemeClr val="tx1"/>
                </a:solidFill>
                <a:latin typeface="Arial" charset="0"/>
                <a:ea typeface="Arial" charset="0"/>
                <a:cs typeface="Arial" charset="0"/>
              </a:rPr>
              <a:t> FICHA IDEA DE PROYECTOS </a:t>
            </a:r>
            <a:endParaRPr lang="es-CO" sz="2400" dirty="0">
              <a:solidFill>
                <a:schemeClr val="tx1"/>
              </a:solidFill>
              <a:latin typeface="Arial" charset="0"/>
              <a:ea typeface="Arial" charset="0"/>
              <a:cs typeface="Arial" charset="0"/>
            </a:endParaRPr>
          </a:p>
        </p:txBody>
      </p:sp>
      <p:sp>
        <p:nvSpPr>
          <p:cNvPr id="8" name="CuadroTexto 7"/>
          <p:cNvSpPr txBox="1"/>
          <p:nvPr/>
        </p:nvSpPr>
        <p:spPr>
          <a:xfrm>
            <a:off x="1121198" y="5711834"/>
            <a:ext cx="2060179" cy="307777"/>
          </a:xfrm>
          <a:prstGeom prst="rect">
            <a:avLst/>
          </a:prstGeom>
          <a:noFill/>
        </p:spPr>
        <p:txBody>
          <a:bodyPr wrap="none" rtlCol="0">
            <a:spAutoFit/>
          </a:bodyPr>
          <a:lstStyle/>
          <a:p>
            <a:r>
              <a:rPr lang="es-CO" sz="1400" b="1" dirty="0">
                <a:solidFill>
                  <a:srgbClr val="FF0000"/>
                </a:solidFill>
                <a:latin typeface="Arial" charset="0"/>
                <a:ea typeface="Arial" charset="0"/>
                <a:cs typeface="Arial" charset="0"/>
              </a:rPr>
              <a:t>LÍNEAS DE TRABAJO</a:t>
            </a:r>
          </a:p>
        </p:txBody>
      </p:sp>
      <p:sp>
        <p:nvSpPr>
          <p:cNvPr id="11" name="AutoShape 8" descr="Campaña: El cuidado del agua - Posts | Facebook"/>
          <p:cNvSpPr>
            <a:spLocks noChangeAspect="1" noChangeArrowheads="1"/>
          </p:cNvSpPr>
          <p:nvPr/>
        </p:nvSpPr>
        <p:spPr bwMode="auto">
          <a:xfrm>
            <a:off x="155575" y="220424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Rectángulo 14"/>
          <p:cNvSpPr/>
          <p:nvPr/>
        </p:nvSpPr>
        <p:spPr>
          <a:xfrm>
            <a:off x="226854" y="8464036"/>
            <a:ext cx="7750787" cy="1815882"/>
          </a:xfrm>
          <a:prstGeom prst="rect">
            <a:avLst/>
          </a:prstGeom>
          <a:noFill/>
          <a:ln w="25400">
            <a:solidFill>
              <a:schemeClr val="tx1"/>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just"/>
            <a:endParaRPr lang="en-US" sz="1400" b="1" dirty="0">
              <a:solidFill>
                <a:schemeClr val="tx1"/>
              </a:solidFill>
              <a:latin typeface="Arial" charset="0"/>
              <a:ea typeface="Arial" charset="0"/>
              <a:cs typeface="Arial" charset="0"/>
            </a:endParaRPr>
          </a:p>
          <a:p>
            <a:pPr algn="ctr"/>
            <a:r>
              <a:rPr lang="en-US" sz="1400" b="1" dirty="0">
                <a:solidFill>
                  <a:srgbClr val="FF0000"/>
                </a:solidFill>
                <a:latin typeface="Arial" charset="0"/>
                <a:ea typeface="Arial" charset="0"/>
                <a:cs typeface="Arial" charset="0"/>
              </a:rPr>
              <a:t>RESULTADOS ESPERADOS </a:t>
            </a:r>
          </a:p>
          <a:p>
            <a:pPr algn="just"/>
            <a:endParaRPr lang="en-US" sz="1400" b="1" dirty="0">
              <a:solidFill>
                <a:schemeClr val="tx1"/>
              </a:solidFill>
              <a:latin typeface="Arial" charset="0"/>
              <a:ea typeface="Arial" charset="0"/>
              <a:cs typeface="Arial" charset="0"/>
            </a:endParaRPr>
          </a:p>
          <a:p>
            <a:pPr indent="-285750" algn="just">
              <a:buFont typeface="Arial" panose="020B0604020202020204" pitchFamily="34" charset="0"/>
              <a:buChar char="•"/>
            </a:pPr>
            <a:r>
              <a:rPr lang="es-ES" sz="1400" b="1" dirty="0">
                <a:solidFill>
                  <a:schemeClr val="tx1"/>
                </a:solidFill>
                <a:latin typeface="Arial" charset="0"/>
                <a:cs typeface="Arial" charset="0"/>
              </a:rPr>
              <a:t>Ahorros energéticos</a:t>
            </a:r>
          </a:p>
          <a:p>
            <a:pPr indent="-285750" algn="just">
              <a:buFont typeface="Arial" panose="020B0604020202020204" pitchFamily="34" charset="0"/>
              <a:buChar char="•"/>
            </a:pPr>
            <a:r>
              <a:rPr lang="es-ES" sz="1400" b="1" dirty="0">
                <a:solidFill>
                  <a:schemeClr val="tx1"/>
                </a:solidFill>
                <a:latin typeface="Arial" charset="0"/>
                <a:cs typeface="Arial" charset="0"/>
              </a:rPr>
              <a:t>Ahorros económicos </a:t>
            </a:r>
          </a:p>
          <a:p>
            <a:pPr indent="-285750" algn="just">
              <a:buFont typeface="Arial" panose="020B0604020202020204" pitchFamily="34" charset="0"/>
              <a:buChar char="•"/>
            </a:pPr>
            <a:r>
              <a:rPr lang="es-ES" sz="1400" b="1" dirty="0">
                <a:solidFill>
                  <a:schemeClr val="tx1"/>
                </a:solidFill>
                <a:latin typeface="Arial" charset="0"/>
                <a:cs typeface="Arial" charset="0"/>
              </a:rPr>
              <a:t>Reducción de huella de carbono </a:t>
            </a:r>
          </a:p>
          <a:p>
            <a:pPr marL="285750" indent="-285750" algn="just">
              <a:buFont typeface="Arial" panose="020B0604020202020204" pitchFamily="34" charset="0"/>
              <a:buChar char="•"/>
            </a:pPr>
            <a:endParaRPr lang="en-US" sz="1400" dirty="0">
              <a:latin typeface="Arial" charset="0"/>
              <a:ea typeface="Arial" charset="0"/>
              <a:cs typeface="Arial" charset="0"/>
            </a:endParaRPr>
          </a:p>
          <a:p>
            <a:pPr marL="285750" indent="-285750" algn="just">
              <a:buFont typeface="Arial" panose="020B0604020202020204" pitchFamily="34" charset="0"/>
              <a:buChar char="•"/>
            </a:pPr>
            <a:endParaRPr lang="en-US" sz="1400" dirty="0">
              <a:latin typeface="Arial" charset="0"/>
              <a:ea typeface="Arial" charset="0"/>
              <a:cs typeface="Arial" charset="0"/>
            </a:endParaRPr>
          </a:p>
        </p:txBody>
      </p:sp>
      <p:sp>
        <p:nvSpPr>
          <p:cNvPr id="17" name="CuadroTexto 16"/>
          <p:cNvSpPr txBox="1"/>
          <p:nvPr/>
        </p:nvSpPr>
        <p:spPr>
          <a:xfrm>
            <a:off x="4218173" y="5554504"/>
            <a:ext cx="7750787" cy="1815882"/>
          </a:xfrm>
          <a:prstGeom prst="rect">
            <a:avLst/>
          </a:prstGeom>
          <a:noFill/>
          <a:ln w="25400">
            <a:solidFill>
              <a:schemeClr val="tx1"/>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s-ES" sz="1400" b="1" dirty="0" smtClean="0">
                <a:solidFill>
                  <a:srgbClr val="FF0000"/>
                </a:solidFill>
                <a:latin typeface="Arial" charset="0"/>
                <a:ea typeface="Arial" charset="0"/>
                <a:cs typeface="Arial" charset="0"/>
              </a:rPr>
              <a:t>DESCRIPCIÓN</a:t>
            </a:r>
          </a:p>
          <a:p>
            <a:pPr algn="ctr"/>
            <a:endParaRPr lang="es-ES" sz="1400" b="1" dirty="0">
              <a:solidFill>
                <a:schemeClr val="tx1"/>
              </a:solidFill>
              <a:latin typeface="Arial" charset="0"/>
              <a:ea typeface="Arial" charset="0"/>
              <a:cs typeface="Arial" charset="0"/>
            </a:endParaRPr>
          </a:p>
          <a:p>
            <a:pPr algn="ctr"/>
            <a:r>
              <a:rPr lang="es-ES" sz="1400" b="1" dirty="0" smtClean="0">
                <a:solidFill>
                  <a:schemeClr val="tx1"/>
                </a:solidFill>
                <a:latin typeface="Arial" charset="0"/>
                <a:ea typeface="Arial" charset="0"/>
                <a:cs typeface="Arial" charset="0"/>
              </a:rPr>
              <a:t>Instalación de sistema para la medición y la mejora en la eficiencia de la combustión del quemador de la caldera, optimizando el recurso energético</a:t>
            </a:r>
            <a:r>
              <a:rPr lang="es-ES" sz="1400" b="1" smtClean="0">
                <a:solidFill>
                  <a:schemeClr val="tx1"/>
                </a:solidFill>
                <a:latin typeface="Arial" charset="0"/>
                <a:ea typeface="Arial" charset="0"/>
                <a:cs typeface="Arial" charset="0"/>
              </a:rPr>
              <a:t>.  </a:t>
            </a:r>
            <a:endParaRPr lang="es-ES" sz="1400" b="1" dirty="0">
              <a:solidFill>
                <a:schemeClr val="tx1"/>
              </a:solidFill>
              <a:latin typeface="Arial" charset="0"/>
              <a:ea typeface="Arial" charset="0"/>
              <a:cs typeface="Arial" charset="0"/>
            </a:endParaRPr>
          </a:p>
          <a:p>
            <a:pPr algn="ctr"/>
            <a:endParaRPr lang="es-ES" sz="1400" b="1" dirty="0">
              <a:solidFill>
                <a:schemeClr val="accent3"/>
              </a:solidFill>
              <a:latin typeface="Arial" charset="0"/>
              <a:ea typeface="Arial" charset="0"/>
              <a:cs typeface="Arial" charset="0"/>
            </a:endParaRPr>
          </a:p>
          <a:p>
            <a:pPr algn="just"/>
            <a:endParaRPr lang="es-MX" sz="1400" b="1" dirty="0">
              <a:solidFill>
                <a:schemeClr val="tx1"/>
              </a:solidFill>
              <a:latin typeface="Arial" charset="0"/>
              <a:ea typeface="Arial" charset="0"/>
              <a:cs typeface="Arial" charset="0"/>
            </a:endParaRPr>
          </a:p>
          <a:p>
            <a:pPr algn="just"/>
            <a:endParaRPr lang="es-MX" sz="1400" b="1" dirty="0">
              <a:solidFill>
                <a:schemeClr val="tx1"/>
              </a:solidFill>
              <a:latin typeface="Arial" charset="0"/>
              <a:ea typeface="Arial" charset="0"/>
              <a:cs typeface="Arial" charset="0"/>
            </a:endParaRPr>
          </a:p>
          <a:p>
            <a:pPr algn="just"/>
            <a:endParaRPr lang="es-ES" sz="1400" b="1" dirty="0">
              <a:solidFill>
                <a:schemeClr val="tx1"/>
              </a:solidFill>
              <a:latin typeface="Arial" charset="0"/>
              <a:ea typeface="Arial" charset="0"/>
              <a:cs typeface="Arial" charset="0"/>
            </a:endParaRPr>
          </a:p>
        </p:txBody>
      </p:sp>
      <p:sp>
        <p:nvSpPr>
          <p:cNvPr id="18" name="Rectángulo 17"/>
          <p:cNvSpPr/>
          <p:nvPr/>
        </p:nvSpPr>
        <p:spPr>
          <a:xfrm>
            <a:off x="235397" y="5542283"/>
            <a:ext cx="3635093" cy="2677656"/>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uadroTexto 18"/>
          <p:cNvSpPr txBox="1"/>
          <p:nvPr/>
        </p:nvSpPr>
        <p:spPr>
          <a:xfrm>
            <a:off x="615950" y="2118869"/>
            <a:ext cx="2901470" cy="307777"/>
          </a:xfrm>
          <a:prstGeom prst="rect">
            <a:avLst/>
          </a:prstGeom>
          <a:noFill/>
        </p:spPr>
        <p:txBody>
          <a:bodyPr wrap="square" rtlCol="0">
            <a:spAutoFit/>
          </a:bodyPr>
          <a:lstStyle/>
          <a:p>
            <a:pPr algn="ctr"/>
            <a:r>
              <a:rPr lang="es-MX" sz="1400" b="1" dirty="0" smtClean="0">
                <a:latin typeface="Arial" charset="0"/>
                <a:ea typeface="Arial" charset="0"/>
                <a:cs typeface="Arial" charset="0"/>
              </a:rPr>
              <a:t>Alimentos </a:t>
            </a:r>
            <a:r>
              <a:rPr lang="es-MX" sz="1400" b="1" dirty="0" err="1" smtClean="0">
                <a:latin typeface="Arial" charset="0"/>
                <a:ea typeface="Arial" charset="0"/>
                <a:cs typeface="Arial" charset="0"/>
              </a:rPr>
              <a:t>Nutrion</a:t>
            </a:r>
            <a:r>
              <a:rPr lang="es-MX" sz="1400" b="1" dirty="0" smtClean="0">
                <a:latin typeface="Arial" charset="0"/>
                <a:ea typeface="Arial" charset="0"/>
                <a:cs typeface="Arial" charset="0"/>
              </a:rPr>
              <a:t> S.A.S.</a:t>
            </a:r>
            <a:endParaRPr lang="es-CO" sz="1400" b="1" dirty="0">
              <a:latin typeface="Arial" charset="0"/>
              <a:ea typeface="Arial" charset="0"/>
              <a:cs typeface="Arial" charset="0"/>
            </a:endParaRPr>
          </a:p>
        </p:txBody>
      </p:sp>
      <p:pic>
        <p:nvPicPr>
          <p:cNvPr id="26" name="Gráfico 4">
            <a:extLst>
              <a:ext uri="{FF2B5EF4-FFF2-40B4-BE49-F238E27FC236}">
                <a16:creationId xmlns:a16="http://schemas.microsoft.com/office/drawing/2014/main" id="{39644C18-97CA-45FC-8C13-93457685610D}"/>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8830445" y="10670246"/>
            <a:ext cx="3113717" cy="646565"/>
          </a:xfrm>
          <a:prstGeom prst="rect">
            <a:avLst/>
          </a:prstGeom>
        </p:spPr>
      </p:pic>
      <p:sp>
        <p:nvSpPr>
          <p:cNvPr id="27" name="Rectángulo 26"/>
          <p:cNvSpPr/>
          <p:nvPr/>
        </p:nvSpPr>
        <p:spPr>
          <a:xfrm>
            <a:off x="199616" y="2021630"/>
            <a:ext cx="3630817" cy="1600438"/>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uadroTexto 27"/>
          <p:cNvSpPr txBox="1"/>
          <p:nvPr/>
        </p:nvSpPr>
        <p:spPr>
          <a:xfrm>
            <a:off x="203102" y="3792772"/>
            <a:ext cx="3656192" cy="1600438"/>
          </a:xfrm>
          <a:prstGeom prst="rect">
            <a:avLst/>
          </a:prstGeom>
          <a:noFill/>
          <a:ln w="25400">
            <a:solidFill>
              <a:schemeClr val="tx1"/>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s-ES" sz="1400" b="1" dirty="0">
                <a:solidFill>
                  <a:schemeClr val="tx1"/>
                </a:solidFill>
                <a:latin typeface="Arial" charset="0"/>
                <a:ea typeface="Arial" charset="0"/>
                <a:cs typeface="Arial" charset="0"/>
              </a:rPr>
              <a:t>NOMBRE DE PROYECTO</a:t>
            </a:r>
          </a:p>
          <a:p>
            <a:pPr algn="ctr"/>
            <a:r>
              <a:rPr lang="es-ES" sz="1400" b="1" dirty="0" smtClean="0">
                <a:solidFill>
                  <a:schemeClr val="tx1"/>
                </a:solidFill>
                <a:latin typeface="Arial" charset="0"/>
                <a:ea typeface="Arial" charset="0"/>
                <a:cs typeface="Arial" charset="0"/>
              </a:rPr>
              <a:t>Optimización de los proceso de combustión de los quemadores de equipos de secado y producción de vapor</a:t>
            </a:r>
            <a:endParaRPr lang="es-ES" sz="1400" b="1" dirty="0">
              <a:solidFill>
                <a:schemeClr val="tx1"/>
              </a:solidFill>
              <a:latin typeface="Arial" charset="0"/>
              <a:ea typeface="Arial" charset="0"/>
              <a:cs typeface="Arial" charset="0"/>
            </a:endParaRPr>
          </a:p>
          <a:p>
            <a:pPr algn="ctr"/>
            <a:r>
              <a:rPr lang="es-ES" sz="1400" b="1" dirty="0">
                <a:solidFill>
                  <a:schemeClr val="tx1"/>
                </a:solidFill>
                <a:latin typeface="Arial" charset="0"/>
                <a:ea typeface="Arial" charset="0"/>
                <a:cs typeface="Arial" charset="0"/>
              </a:rPr>
              <a:t> </a:t>
            </a:r>
          </a:p>
          <a:p>
            <a:pPr algn="ctr"/>
            <a:endParaRPr lang="es-ES" sz="1400" b="1" dirty="0">
              <a:solidFill>
                <a:schemeClr val="tx1"/>
              </a:solidFill>
              <a:latin typeface="Arial" charset="0"/>
              <a:ea typeface="Arial" charset="0"/>
              <a:cs typeface="Arial" charset="0"/>
            </a:endParaRPr>
          </a:p>
        </p:txBody>
      </p:sp>
      <p:sp>
        <p:nvSpPr>
          <p:cNvPr id="3" name="CuadroTexto 2">
            <a:extLst>
              <a:ext uri="{FF2B5EF4-FFF2-40B4-BE49-F238E27FC236}">
                <a16:creationId xmlns:a16="http://schemas.microsoft.com/office/drawing/2014/main" id="{6AC4CF59-E8E6-5DB0-F9F8-5438BE948435}"/>
              </a:ext>
            </a:extLst>
          </p:cNvPr>
          <p:cNvSpPr txBox="1"/>
          <p:nvPr/>
        </p:nvSpPr>
        <p:spPr>
          <a:xfrm>
            <a:off x="608456" y="6469761"/>
            <a:ext cx="3418113" cy="307777"/>
          </a:xfrm>
          <a:prstGeom prst="rect">
            <a:avLst/>
          </a:prstGeom>
          <a:noFill/>
        </p:spPr>
        <p:txBody>
          <a:bodyPr wrap="square" rtlCol="0">
            <a:spAutoFit/>
          </a:bodyPr>
          <a:lstStyle/>
          <a:p>
            <a:pPr algn="just"/>
            <a:r>
              <a:rPr lang="es-MX" sz="1400" b="1" dirty="0" smtClean="0">
                <a:latin typeface="Arial" charset="0"/>
                <a:cs typeface="Arial" charset="0"/>
              </a:rPr>
              <a:t>Buenas </a:t>
            </a:r>
            <a:r>
              <a:rPr lang="es-MX" sz="1400" b="1" dirty="0">
                <a:latin typeface="Arial" charset="0"/>
                <a:cs typeface="Arial" charset="0"/>
              </a:rPr>
              <a:t>prácticas </a:t>
            </a:r>
            <a:r>
              <a:rPr lang="es-MX" sz="1400" b="1" dirty="0" smtClean="0">
                <a:latin typeface="Arial" charset="0"/>
                <a:cs typeface="Arial" charset="0"/>
              </a:rPr>
              <a:t>operacionales</a:t>
            </a:r>
            <a:endParaRPr lang="es-MX" sz="1400" b="1" dirty="0">
              <a:latin typeface="Arial" charset="0"/>
              <a:cs typeface="Arial" charset="0"/>
            </a:endParaRPr>
          </a:p>
        </p:txBody>
      </p:sp>
      <p:sp>
        <p:nvSpPr>
          <p:cNvPr id="25" name="CuadroTexto 24">
            <a:extLst>
              <a:ext uri="{FF2B5EF4-FFF2-40B4-BE49-F238E27FC236}">
                <a16:creationId xmlns:a16="http://schemas.microsoft.com/office/drawing/2014/main" id="{B6ECEDE7-FE03-5B31-A818-E6C6A8E17D14}"/>
              </a:ext>
            </a:extLst>
          </p:cNvPr>
          <p:cNvSpPr txBox="1"/>
          <p:nvPr/>
        </p:nvSpPr>
        <p:spPr>
          <a:xfrm>
            <a:off x="4197652" y="1976959"/>
            <a:ext cx="7750787" cy="1600438"/>
          </a:xfrm>
          <a:prstGeom prst="rect">
            <a:avLst/>
          </a:prstGeom>
          <a:noFill/>
          <a:ln w="25400">
            <a:solidFill>
              <a:schemeClr val="tx1"/>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s-ES" sz="1400" b="1" dirty="0" smtClean="0">
                <a:solidFill>
                  <a:schemeClr val="tx1"/>
                </a:solidFill>
                <a:latin typeface="Arial" charset="0"/>
                <a:ea typeface="Arial" charset="0"/>
                <a:cs typeface="Arial" charset="0"/>
              </a:rPr>
              <a:t>Empresa dedicada a la elaboración de alimentos balanceados para mascotas, ubicados en la ciudad Bogotá en la localidad de Puente Aranda, cuenta con la experiencia de mas de 25 años en el sector manufacturero, entre los principales clientes cuenta con multinacionales como </a:t>
            </a:r>
            <a:r>
              <a:rPr lang="es-ES" sz="1400" b="1" dirty="0" err="1" smtClean="0">
                <a:solidFill>
                  <a:schemeClr val="tx1"/>
                </a:solidFill>
                <a:latin typeface="Arial" charset="0"/>
                <a:ea typeface="Arial" charset="0"/>
                <a:cs typeface="Arial" charset="0"/>
              </a:rPr>
              <a:t>Jeronimo</a:t>
            </a:r>
            <a:r>
              <a:rPr lang="es-ES" sz="1400" b="1" dirty="0" smtClean="0">
                <a:solidFill>
                  <a:schemeClr val="tx1"/>
                </a:solidFill>
                <a:latin typeface="Arial" charset="0"/>
                <a:ea typeface="Arial" charset="0"/>
                <a:cs typeface="Arial" charset="0"/>
              </a:rPr>
              <a:t> </a:t>
            </a:r>
            <a:r>
              <a:rPr lang="es-ES" sz="1400" b="1" dirty="0" err="1" smtClean="0">
                <a:solidFill>
                  <a:schemeClr val="tx1"/>
                </a:solidFill>
                <a:latin typeface="Arial" charset="0"/>
                <a:ea typeface="Arial" charset="0"/>
                <a:cs typeface="Arial" charset="0"/>
              </a:rPr>
              <a:t>Martins</a:t>
            </a:r>
            <a:r>
              <a:rPr lang="es-ES" sz="1400" b="1" dirty="0">
                <a:solidFill>
                  <a:schemeClr val="tx1"/>
                </a:solidFill>
                <a:latin typeface="Arial" charset="0"/>
                <a:ea typeface="Arial" charset="0"/>
                <a:cs typeface="Arial" charset="0"/>
              </a:rPr>
              <a:t> </a:t>
            </a:r>
            <a:r>
              <a:rPr lang="es-ES" sz="1400" b="1" dirty="0" smtClean="0">
                <a:solidFill>
                  <a:schemeClr val="tx1"/>
                </a:solidFill>
                <a:latin typeface="Arial" charset="0"/>
                <a:ea typeface="Arial" charset="0"/>
                <a:cs typeface="Arial" charset="0"/>
              </a:rPr>
              <a:t>y grandes superficies como Jumbo, Metro, </a:t>
            </a:r>
            <a:r>
              <a:rPr lang="es-ES" sz="1400" b="1" dirty="0" err="1" smtClean="0">
                <a:solidFill>
                  <a:schemeClr val="tx1"/>
                </a:solidFill>
                <a:latin typeface="Arial" charset="0"/>
                <a:ea typeface="Arial" charset="0"/>
                <a:cs typeface="Arial" charset="0"/>
              </a:rPr>
              <a:t>Sodimac</a:t>
            </a:r>
            <a:r>
              <a:rPr lang="es-ES" sz="1400" b="1" dirty="0" smtClean="0">
                <a:solidFill>
                  <a:schemeClr val="tx1"/>
                </a:solidFill>
                <a:latin typeface="Arial" charset="0"/>
                <a:ea typeface="Arial" charset="0"/>
                <a:cs typeface="Arial" charset="0"/>
              </a:rPr>
              <a:t> </a:t>
            </a:r>
            <a:r>
              <a:rPr lang="es-ES" sz="1400" b="1" dirty="0" err="1" smtClean="0">
                <a:solidFill>
                  <a:schemeClr val="tx1"/>
                </a:solidFill>
                <a:latin typeface="Arial" charset="0"/>
                <a:ea typeface="Arial" charset="0"/>
                <a:cs typeface="Arial" charset="0"/>
              </a:rPr>
              <a:t>Homecenter</a:t>
            </a:r>
            <a:r>
              <a:rPr lang="es-ES" sz="1400" b="1" dirty="0" smtClean="0">
                <a:solidFill>
                  <a:schemeClr val="tx1"/>
                </a:solidFill>
                <a:latin typeface="Arial" charset="0"/>
                <a:ea typeface="Arial" charset="0"/>
                <a:cs typeface="Arial" charset="0"/>
              </a:rPr>
              <a:t>, </a:t>
            </a:r>
            <a:r>
              <a:rPr lang="es-ES" sz="1400" b="1" dirty="0" err="1" smtClean="0">
                <a:solidFill>
                  <a:schemeClr val="tx1"/>
                </a:solidFill>
                <a:latin typeface="Arial" charset="0"/>
                <a:ea typeface="Arial" charset="0"/>
                <a:cs typeface="Arial" charset="0"/>
              </a:rPr>
              <a:t>Koba</a:t>
            </a:r>
            <a:r>
              <a:rPr lang="es-ES" sz="1400" b="1" dirty="0" smtClean="0">
                <a:solidFill>
                  <a:schemeClr val="tx1"/>
                </a:solidFill>
                <a:latin typeface="Arial" charset="0"/>
                <a:ea typeface="Arial" charset="0"/>
                <a:cs typeface="Arial" charset="0"/>
              </a:rPr>
              <a:t>, </a:t>
            </a:r>
            <a:r>
              <a:rPr lang="es-ES" sz="1400" b="1" dirty="0" err="1" smtClean="0">
                <a:solidFill>
                  <a:schemeClr val="tx1"/>
                </a:solidFill>
                <a:latin typeface="Arial" charset="0"/>
                <a:ea typeface="Arial" charset="0"/>
                <a:cs typeface="Arial" charset="0"/>
              </a:rPr>
              <a:t>Mecanelectro</a:t>
            </a:r>
            <a:r>
              <a:rPr lang="es-ES" sz="1400" b="1" dirty="0" smtClean="0">
                <a:solidFill>
                  <a:schemeClr val="tx1"/>
                </a:solidFill>
                <a:latin typeface="Arial" charset="0"/>
                <a:ea typeface="Arial" charset="0"/>
                <a:cs typeface="Arial" charset="0"/>
              </a:rPr>
              <a:t>, </a:t>
            </a:r>
            <a:r>
              <a:rPr lang="es-ES" sz="1400" b="1" dirty="0" err="1" smtClean="0">
                <a:solidFill>
                  <a:schemeClr val="tx1"/>
                </a:solidFill>
                <a:latin typeface="Arial" charset="0"/>
                <a:ea typeface="Arial" charset="0"/>
                <a:cs typeface="Arial" charset="0"/>
              </a:rPr>
              <a:t>Makro</a:t>
            </a:r>
            <a:r>
              <a:rPr lang="es-ES" sz="1400" b="1" dirty="0" smtClean="0">
                <a:solidFill>
                  <a:schemeClr val="tx1"/>
                </a:solidFill>
                <a:latin typeface="Arial" charset="0"/>
                <a:ea typeface="Arial" charset="0"/>
                <a:cs typeface="Arial" charset="0"/>
              </a:rPr>
              <a:t>, </a:t>
            </a:r>
            <a:r>
              <a:rPr lang="es-ES" sz="1400" b="1" dirty="0" err="1" smtClean="0">
                <a:solidFill>
                  <a:schemeClr val="tx1"/>
                </a:solidFill>
                <a:latin typeface="Arial" charset="0"/>
                <a:ea typeface="Arial" charset="0"/>
                <a:cs typeface="Arial" charset="0"/>
              </a:rPr>
              <a:t>PriceMart</a:t>
            </a:r>
            <a:r>
              <a:rPr lang="es-ES" sz="1400" b="1" dirty="0" smtClean="0">
                <a:solidFill>
                  <a:schemeClr val="tx1"/>
                </a:solidFill>
                <a:latin typeface="Arial" charset="0"/>
                <a:ea typeface="Arial" charset="0"/>
                <a:cs typeface="Arial" charset="0"/>
              </a:rPr>
              <a:t>, </a:t>
            </a:r>
            <a:r>
              <a:rPr lang="es-ES" sz="1400" b="1" dirty="0" err="1" smtClean="0">
                <a:solidFill>
                  <a:schemeClr val="tx1"/>
                </a:solidFill>
                <a:latin typeface="Arial" charset="0"/>
                <a:ea typeface="Arial" charset="0"/>
                <a:cs typeface="Arial" charset="0"/>
              </a:rPr>
              <a:t>Dollarcity</a:t>
            </a:r>
            <a:r>
              <a:rPr lang="es-ES" sz="1400" b="1" dirty="0" smtClean="0">
                <a:solidFill>
                  <a:schemeClr val="tx1"/>
                </a:solidFill>
                <a:latin typeface="Arial" charset="0"/>
                <a:ea typeface="Arial" charset="0"/>
                <a:cs typeface="Arial" charset="0"/>
              </a:rPr>
              <a:t>, entre otros</a:t>
            </a:r>
            <a:endParaRPr lang="es-ES" sz="1400" b="1" dirty="0">
              <a:solidFill>
                <a:schemeClr val="tx1"/>
              </a:solidFill>
              <a:latin typeface="Arial" charset="0"/>
              <a:ea typeface="Arial" charset="0"/>
              <a:cs typeface="Arial" charset="0"/>
            </a:endParaRPr>
          </a:p>
          <a:p>
            <a:pPr algn="ctr"/>
            <a:endParaRPr lang="es-ES" sz="1400" b="1" dirty="0">
              <a:solidFill>
                <a:schemeClr val="tx1"/>
              </a:solidFill>
              <a:latin typeface="Arial" charset="0"/>
              <a:ea typeface="Arial" charset="0"/>
              <a:cs typeface="Arial" charset="0"/>
            </a:endParaRPr>
          </a:p>
          <a:p>
            <a:pPr algn="ctr"/>
            <a:endParaRPr lang="es-ES" sz="1400" b="1" dirty="0">
              <a:solidFill>
                <a:schemeClr val="tx1"/>
              </a:solidFill>
              <a:latin typeface="Arial" charset="0"/>
              <a:ea typeface="Arial" charset="0"/>
              <a:cs typeface="Arial" charset="0"/>
            </a:endParaRPr>
          </a:p>
        </p:txBody>
      </p:sp>
      <p:sp>
        <p:nvSpPr>
          <p:cNvPr id="29" name="CuadroTexto 28">
            <a:extLst>
              <a:ext uri="{FF2B5EF4-FFF2-40B4-BE49-F238E27FC236}">
                <a16:creationId xmlns:a16="http://schemas.microsoft.com/office/drawing/2014/main" id="{0D3F166C-472C-FE50-13F8-593BC39FD62C}"/>
              </a:ext>
            </a:extLst>
          </p:cNvPr>
          <p:cNvSpPr txBox="1"/>
          <p:nvPr/>
        </p:nvSpPr>
        <p:spPr>
          <a:xfrm>
            <a:off x="4167999" y="3784704"/>
            <a:ext cx="7776165" cy="1384995"/>
          </a:xfrm>
          <a:prstGeom prst="rect">
            <a:avLst/>
          </a:prstGeom>
          <a:noFill/>
          <a:ln w="25400">
            <a:solidFill>
              <a:schemeClr val="tx1"/>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s-ES" sz="1400" b="1" dirty="0">
                <a:solidFill>
                  <a:schemeClr val="tx1"/>
                </a:solidFill>
                <a:latin typeface="Arial" charset="0"/>
                <a:ea typeface="Arial" charset="0"/>
                <a:cs typeface="Arial" charset="0"/>
              </a:rPr>
              <a:t>OBJETIVO  DE PROYECTO</a:t>
            </a:r>
          </a:p>
          <a:p>
            <a:pPr algn="ctr"/>
            <a:r>
              <a:rPr lang="es-MX" sz="1400" b="1" dirty="0" smtClean="0">
                <a:solidFill>
                  <a:schemeClr val="tx1"/>
                </a:solidFill>
                <a:latin typeface="Arial" charset="0"/>
                <a:cs typeface="Arial" charset="0"/>
              </a:rPr>
              <a:t>Optimizar el consumo de combustible gas natural en proceso de producción de vapor en la caldera, implementando un sistema para la mejora en la eficien</a:t>
            </a:r>
            <a:r>
              <a:rPr lang="es-MX" sz="1400" b="1" dirty="0" smtClean="0">
                <a:solidFill>
                  <a:schemeClr val="tx1"/>
                </a:solidFill>
                <a:latin typeface="Arial" charset="0"/>
                <a:cs typeface="Arial" charset="0"/>
              </a:rPr>
              <a:t>cia del quemador evitando la combustión incompleta y la perdida de energía en el proceso en la caldera </a:t>
            </a:r>
            <a:r>
              <a:rPr lang="es-MX" sz="1400" b="1" dirty="0" err="1" smtClean="0">
                <a:solidFill>
                  <a:schemeClr val="tx1"/>
                </a:solidFill>
                <a:latin typeface="Arial" charset="0"/>
                <a:cs typeface="Arial" charset="0"/>
              </a:rPr>
              <a:t>Distral</a:t>
            </a:r>
            <a:r>
              <a:rPr lang="es-MX" sz="1400" b="1" dirty="0" smtClean="0">
                <a:solidFill>
                  <a:schemeClr val="tx1"/>
                </a:solidFill>
                <a:latin typeface="Arial" charset="0"/>
                <a:cs typeface="Arial" charset="0"/>
              </a:rPr>
              <a:t> 100 HP ubicada en la planta de producción de la ciudad de Bogotá</a:t>
            </a:r>
          </a:p>
          <a:p>
            <a:pPr algn="ctr"/>
            <a:endParaRPr lang="es-MX" sz="1400" b="1" dirty="0" smtClean="0">
              <a:solidFill>
                <a:schemeClr val="tx1"/>
              </a:solidFill>
              <a:latin typeface="Arial" charset="0"/>
              <a:cs typeface="Arial" charset="0"/>
            </a:endParaRPr>
          </a:p>
        </p:txBody>
      </p:sp>
      <p:sp>
        <p:nvSpPr>
          <p:cNvPr id="30" name="CuadroTexto 29">
            <a:extLst>
              <a:ext uri="{FF2B5EF4-FFF2-40B4-BE49-F238E27FC236}">
                <a16:creationId xmlns:a16="http://schemas.microsoft.com/office/drawing/2014/main" id="{833D9D17-F4D4-8AE1-2A3C-7ABA5B58F8B3}"/>
              </a:ext>
            </a:extLst>
          </p:cNvPr>
          <p:cNvSpPr txBox="1"/>
          <p:nvPr/>
        </p:nvSpPr>
        <p:spPr>
          <a:xfrm>
            <a:off x="8359824" y="8443225"/>
            <a:ext cx="3584338" cy="1815882"/>
          </a:xfrm>
          <a:prstGeom prst="rect">
            <a:avLst/>
          </a:prstGeom>
          <a:noFill/>
          <a:ln w="25400">
            <a:solidFill>
              <a:schemeClr val="tx1"/>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s-ES" sz="1400" b="1" dirty="0">
                <a:solidFill>
                  <a:schemeClr val="tx1"/>
                </a:solidFill>
                <a:latin typeface="Arial" charset="0"/>
                <a:ea typeface="Arial" charset="0"/>
                <a:cs typeface="Arial" charset="0"/>
              </a:rPr>
              <a:t>COSTO DE PROYECTO</a:t>
            </a:r>
          </a:p>
          <a:p>
            <a:pPr algn="ctr"/>
            <a:endParaRPr lang="es-ES" sz="1400" b="1" dirty="0">
              <a:solidFill>
                <a:schemeClr val="tx1"/>
              </a:solidFill>
              <a:latin typeface="Arial" charset="0"/>
              <a:ea typeface="Arial" charset="0"/>
              <a:cs typeface="Arial" charset="0"/>
            </a:endParaRPr>
          </a:p>
          <a:p>
            <a:pPr algn="ctr"/>
            <a:r>
              <a:rPr lang="es-ES" sz="1400" b="1" dirty="0" smtClean="0">
                <a:solidFill>
                  <a:schemeClr val="tx1"/>
                </a:solidFill>
                <a:latin typeface="Arial" charset="0"/>
                <a:ea typeface="Arial" charset="0"/>
                <a:cs typeface="Arial" charset="0"/>
              </a:rPr>
              <a:t>$120.000.000</a:t>
            </a:r>
          </a:p>
          <a:p>
            <a:pPr algn="ctr"/>
            <a:endParaRPr lang="es-ES" sz="1400" b="1" dirty="0">
              <a:solidFill>
                <a:schemeClr val="tx1"/>
              </a:solidFill>
              <a:latin typeface="Arial" charset="0"/>
              <a:ea typeface="Arial" charset="0"/>
              <a:cs typeface="Arial" charset="0"/>
            </a:endParaRPr>
          </a:p>
          <a:p>
            <a:pPr algn="ctr"/>
            <a:endParaRPr lang="es-ES" sz="1400" b="1" dirty="0">
              <a:solidFill>
                <a:schemeClr val="tx1"/>
              </a:solidFill>
              <a:latin typeface="Arial" charset="0"/>
              <a:ea typeface="Arial" charset="0"/>
              <a:cs typeface="Arial" charset="0"/>
            </a:endParaRPr>
          </a:p>
          <a:p>
            <a:pPr algn="ctr"/>
            <a:endParaRPr lang="es-ES" sz="1400" b="1" dirty="0">
              <a:solidFill>
                <a:schemeClr val="tx1"/>
              </a:solidFill>
              <a:latin typeface="Arial" charset="0"/>
              <a:ea typeface="Arial" charset="0"/>
              <a:cs typeface="Arial" charset="0"/>
            </a:endParaRPr>
          </a:p>
          <a:p>
            <a:pPr algn="ctr"/>
            <a:endParaRPr lang="es-ES" sz="1400" b="1" dirty="0">
              <a:solidFill>
                <a:schemeClr val="tx1"/>
              </a:solidFill>
              <a:latin typeface="Arial" charset="0"/>
              <a:ea typeface="Arial" charset="0"/>
              <a:cs typeface="Arial" charset="0"/>
            </a:endParaRPr>
          </a:p>
          <a:p>
            <a:pPr algn="ctr"/>
            <a:endParaRPr lang="es-ES" sz="1400" b="1" dirty="0">
              <a:solidFill>
                <a:schemeClr val="tx1"/>
              </a:solidFill>
              <a:latin typeface="Arial" charset="0"/>
              <a:ea typeface="Arial" charset="0"/>
              <a:cs typeface="Arial" charset="0"/>
            </a:endParaRPr>
          </a:p>
        </p:txBody>
      </p:sp>
      <p:pic>
        <p:nvPicPr>
          <p:cNvPr id="32" name="object 30">
            <a:extLst>
              <a:ext uri="{FF2B5EF4-FFF2-40B4-BE49-F238E27FC236}">
                <a16:creationId xmlns:a16="http://schemas.microsoft.com/office/drawing/2014/main" id="{F110972A-76F6-1D8D-5508-A5530C57C965}"/>
              </a:ext>
            </a:extLst>
          </p:cNvPr>
          <p:cNvPicPr/>
          <p:nvPr/>
        </p:nvPicPr>
        <p:blipFill>
          <a:blip r:embed="rId4" cstate="print"/>
          <a:stretch>
            <a:fillRect/>
          </a:stretch>
        </p:blipFill>
        <p:spPr>
          <a:xfrm>
            <a:off x="460375" y="643237"/>
            <a:ext cx="3141646" cy="883573"/>
          </a:xfrm>
          <a:prstGeom prst="rect">
            <a:avLst/>
          </a:prstGeom>
        </p:spPr>
      </p:pic>
      <p:pic>
        <p:nvPicPr>
          <p:cNvPr id="5" name="Imagen 4"/>
          <p:cNvPicPr>
            <a:picLocks noChangeAspect="1"/>
          </p:cNvPicPr>
          <p:nvPr/>
        </p:nvPicPr>
        <p:blipFill rotWithShape="1">
          <a:blip r:embed="rId5"/>
          <a:srcRect t="38938" b="32038"/>
          <a:stretch/>
        </p:blipFill>
        <p:spPr>
          <a:xfrm>
            <a:off x="814978" y="2601054"/>
            <a:ext cx="2594712" cy="753070"/>
          </a:xfrm>
          <a:prstGeom prst="rect">
            <a:avLst/>
          </a:prstGeom>
        </p:spPr>
      </p:pic>
    </p:spTree>
    <p:extLst>
      <p:ext uri="{BB962C8B-B14F-4D97-AF65-F5344CB8AC3E}">
        <p14:creationId xmlns:p14="http://schemas.microsoft.com/office/powerpoint/2010/main" val="24006940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Letras en madera">
  <a:themeElements>
    <a:clrScheme name="Letras en madera">
      <a:dk1>
        <a:sysClr val="windowText" lastClr="000000"/>
      </a:dk1>
      <a:lt1>
        <a:sysClr val="window" lastClr="FFFFFF"/>
      </a:lt1>
      <a:dk2>
        <a:srgbClr val="84ACB6"/>
      </a:dk2>
      <a:lt2>
        <a:srgbClr val="EBE9DD"/>
      </a:lt2>
      <a:accent1>
        <a:srgbClr val="6F8183"/>
      </a:accent1>
      <a:accent2>
        <a:srgbClr val="967E96"/>
      </a:accent2>
      <a:accent3>
        <a:srgbClr val="CCC893"/>
      </a:accent3>
      <a:accent4>
        <a:srgbClr val="A54D74"/>
      </a:accent4>
      <a:accent5>
        <a:srgbClr val="949C6B"/>
      </a:accent5>
      <a:accent6>
        <a:srgbClr val="766A50"/>
      </a:accent6>
      <a:hlink>
        <a:srgbClr val="CC6600"/>
      </a:hlink>
      <a:folHlink>
        <a:srgbClr val="777777"/>
      </a:folHlink>
    </a:clrScheme>
    <a:fontScheme name="Letras en madera">
      <a:majorFont>
        <a:latin typeface="Century Gothic" panose="020B0502020202020204"/>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man Old Style" panose="02050604050505020204"/>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Letras en madera">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8E89CD47-BF55-4DDE-B823-2283AA7E7695}"/>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Letras en madera</Template>
  <TotalTime>3043</TotalTime>
  <Words>209</Words>
  <Application>Microsoft Office PowerPoint</Application>
  <PresentationFormat>Personalizado</PresentationFormat>
  <Paragraphs>27</Paragraphs>
  <Slides>1</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vt:i4>
      </vt:variant>
    </vt:vector>
  </HeadingPairs>
  <TitlesOfParts>
    <vt:vector size="7" baseType="lpstr">
      <vt:lpstr>Arial</vt:lpstr>
      <vt:lpstr>Bookman Old Style</vt:lpstr>
      <vt:lpstr>Calibri</vt:lpstr>
      <vt:lpstr>Century Gothic</vt:lpstr>
      <vt:lpstr>Wingdings</vt:lpstr>
      <vt:lpstr>Letras en madera</vt:lpstr>
      <vt:lpstr> FICHA IDEA DE PROYECTOS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David</dc:creator>
  <cp:lastModifiedBy>HP</cp:lastModifiedBy>
  <cp:revision>303</cp:revision>
  <dcterms:created xsi:type="dcterms:W3CDTF">2020-09-03T19:00:13Z</dcterms:created>
  <dcterms:modified xsi:type="dcterms:W3CDTF">2022-08-03T12:41:22Z</dcterms:modified>
</cp:coreProperties>
</file>